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3" r:id="rId3"/>
    <p:sldId id="304" r:id="rId4"/>
    <p:sldId id="307" r:id="rId5"/>
    <p:sldId id="305" r:id="rId6"/>
    <p:sldId id="30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84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5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4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72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2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2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24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307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63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3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1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0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fontaneportfolio.com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407" y="499241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latin typeface="+mn-lt"/>
              </a:rPr>
              <a:t>SEC285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Final Project Deliverables PowerPoint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813" y="3250324"/>
            <a:ext cx="10110952" cy="2992327"/>
          </a:xfrm>
        </p:spPr>
        <p:txBody>
          <a:bodyPr anchor="ctr">
            <a:norm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Name: Fontane Aker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Professor: </a:t>
            </a:r>
            <a:r>
              <a:rPr lang="en-US" dirty="0">
                <a:latin typeface="LatoWeb"/>
              </a:rPr>
              <a:t>Samuel Wilkerson</a:t>
            </a:r>
            <a:endParaRPr lang="en-US" sz="3200" dirty="0"/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Session: May 4</a:t>
            </a:r>
            <a:r>
              <a:rPr lang="en-US" sz="3200" baseline="30000" dirty="0"/>
              <a:t>th</a:t>
            </a:r>
            <a:r>
              <a:rPr lang="en-US" sz="3200" dirty="0"/>
              <a:t>, 2025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US" sz="3200" dirty="0"/>
              <a:t>Date: June 21</a:t>
            </a:r>
            <a:r>
              <a:rPr lang="en-US" sz="3200" baseline="30000" dirty="0"/>
              <a:t>st</a:t>
            </a:r>
            <a:r>
              <a:rPr lang="en-US" sz="3200" dirty="0"/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27B93-512D-D951-9184-EC46191A8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6677E-679C-3B98-D5A8-DE0290714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350357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This course focuses on the fundamentals of information systems security, including security principles, access controls, risk management, threats, and countermeasures.</a:t>
            </a:r>
          </a:p>
          <a:p>
            <a:r>
              <a:rPr lang="en-US" sz="2400" dirty="0"/>
              <a:t> My motivation for this topic comes from my long-term goal of starting a cybersecurity and penetration testing business. I want to understand how real-world systems can be exploited and secured—especially as more devices connect via the Internet of Things (IoT).</a:t>
            </a:r>
          </a:p>
          <a:p>
            <a:r>
              <a:rPr lang="en-US" sz="2400" dirty="0"/>
              <a:t>This project helps me apply what I’ve learned in SEC285 to a practical, real-world scenario, while building the skills I’ll need to protect and secure information systems in the future.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81648-541D-E7F4-44B2-3419CFF0B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9783691" cy="1600200"/>
          </a:xfrm>
        </p:spPr>
        <p:txBody>
          <a:bodyPr/>
          <a:lstStyle/>
          <a:p>
            <a:pPr algn="ctr"/>
            <a:r>
              <a:rPr lang="en-US" b="1" dirty="0"/>
              <a:t>Challenges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4FE1C-AB03-FFF8-793C-D16470D51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 really didn’t run into any challenges until the last project 6.</a:t>
            </a:r>
          </a:p>
          <a:p>
            <a:r>
              <a:rPr lang="en-US" sz="2400" dirty="0"/>
              <a:t>Which I think was a user error it was more of a website error.</a:t>
            </a:r>
          </a:p>
        </p:txBody>
      </p:sp>
    </p:spTree>
    <p:extLst>
      <p:ext uri="{BB962C8B-B14F-4D97-AF65-F5344CB8AC3E}">
        <p14:creationId xmlns:p14="http://schemas.microsoft.com/office/powerpoint/2010/main" val="1463604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69C30-9AFD-7E75-D6CF-68666E581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3932237" cy="1600200"/>
          </a:xfrm>
        </p:spPr>
        <p:txBody>
          <a:bodyPr/>
          <a:lstStyle/>
          <a:p>
            <a:r>
              <a:rPr lang="en-US" b="1" dirty="0"/>
              <a:t>Careers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D64F7-320D-73A7-7305-B4B72FB00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00200"/>
            <a:ext cx="11132079" cy="4682067"/>
          </a:xfrm>
        </p:spPr>
        <p:txBody>
          <a:bodyPr>
            <a:noAutofit/>
          </a:bodyPr>
          <a:lstStyle/>
          <a:p>
            <a:r>
              <a:rPr lang="en-US" sz="2400" dirty="0"/>
              <a:t>Cybersecurity &amp; Information Security Careers</a:t>
            </a:r>
          </a:p>
          <a:p>
            <a:r>
              <a:rPr lang="en-US" sz="2400" dirty="0"/>
              <a:t>    1.    Information Security Analyst</a:t>
            </a:r>
          </a:p>
          <a:p>
            <a:r>
              <a:rPr lang="en-US" sz="2400" dirty="0"/>
              <a:t>Monitors systems for security breaches and implements protective measures.</a:t>
            </a:r>
          </a:p>
          <a:p>
            <a:r>
              <a:rPr lang="en-US" sz="2400" dirty="0"/>
              <a:t>    2.    Penetration Tester (Ethical Hacker)</a:t>
            </a:r>
          </a:p>
          <a:p>
            <a:r>
              <a:rPr lang="en-US" sz="2400" dirty="0"/>
              <a:t>Simulates cyberattacks to find and fix vulnerabilities before malicious hackers do.</a:t>
            </a:r>
          </a:p>
          <a:p>
            <a:r>
              <a:rPr lang="en-US" sz="2400" dirty="0"/>
              <a:t>    3.    Security Operations Center (SOC) Analyst</a:t>
            </a:r>
          </a:p>
          <a:p>
            <a:r>
              <a:rPr lang="en-US" sz="2400" dirty="0"/>
              <a:t>Monitors and analyzes an organization’s security posture in real-time.</a:t>
            </a:r>
          </a:p>
          <a:p>
            <a:r>
              <a:rPr lang="en-US" sz="2400" dirty="0"/>
              <a:t>    4.    Network Security Engineer</a:t>
            </a:r>
          </a:p>
          <a:p>
            <a:r>
              <a:rPr lang="en-US" sz="2400" dirty="0"/>
              <a:t>Designs and maintains secure network architecture to prevent unauthorized access.</a:t>
            </a:r>
          </a:p>
          <a:p>
            <a:r>
              <a:rPr lang="en-US" sz="2400" dirty="0"/>
              <a:t>    5.    Cybersecurity Consultant</a:t>
            </a:r>
          </a:p>
          <a:p>
            <a:r>
              <a:rPr lang="en-US" sz="2400" dirty="0"/>
              <a:t>Advises businesses on how to protect their systems, data, and infrastructure.</a:t>
            </a:r>
          </a:p>
        </p:txBody>
      </p:sp>
    </p:spTree>
    <p:extLst>
      <p:ext uri="{BB962C8B-B14F-4D97-AF65-F5344CB8AC3E}">
        <p14:creationId xmlns:p14="http://schemas.microsoft.com/office/powerpoint/2010/main" val="106161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4253C-5C43-27EC-08BE-6929E59C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725679" cy="1600200"/>
          </a:xfrm>
        </p:spPr>
        <p:txBody>
          <a:bodyPr/>
          <a:lstStyle/>
          <a:p>
            <a:pPr algn="ctr"/>
            <a:r>
              <a:rPr lang="en-US" b="1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30BCD-208A-16D0-D5B4-99DFD6244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10725679" cy="3811588"/>
          </a:xfrm>
        </p:spPr>
        <p:txBody>
          <a:bodyPr>
            <a:normAutofit/>
          </a:bodyPr>
          <a:lstStyle/>
          <a:p>
            <a:r>
              <a:rPr lang="en-US" sz="2400" dirty="0"/>
              <a:t>This project allowed me to apply the core principles of information systems security in a practical scenario, helping bridge the gap between theory and real-world application.</a:t>
            </a:r>
          </a:p>
          <a:p>
            <a:r>
              <a:rPr lang="en-US" sz="2400" dirty="0"/>
              <a:t>I gained a deeper understanding of how vulnerabilities can affect systems and the importance of implementing proper safeguards, especially in today’s increasingly connected environments.</a:t>
            </a:r>
          </a:p>
        </p:txBody>
      </p:sp>
    </p:spTree>
    <p:extLst>
      <p:ext uri="{BB962C8B-B14F-4D97-AF65-F5344CB8AC3E}">
        <p14:creationId xmlns:p14="http://schemas.microsoft.com/office/powerpoint/2010/main" val="365228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457D5-40A7-2913-6688-C2D7E2792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Wix Page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3621F-AA76-63A2-4330-23806BDD6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fontaneportfolio.com</a:t>
            </a:r>
            <a:r>
              <a:rPr lang="en-US" dirty="0">
                <a:hlinkClick r:id="rId2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12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748</TotalTime>
  <Words>323</Words>
  <Application>Microsoft Macintosh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LatoWeb</vt:lpstr>
      <vt:lpstr>Rockwell</vt:lpstr>
      <vt:lpstr>Rockwell Condensed</vt:lpstr>
      <vt:lpstr>Rockwell Extra Bold</vt:lpstr>
      <vt:lpstr>Wingdings</vt:lpstr>
      <vt:lpstr>Wood Type</vt:lpstr>
      <vt:lpstr>SEC285 Final Project Deliverables PowerPoint</vt:lpstr>
      <vt:lpstr>Introduction</vt:lpstr>
      <vt:lpstr>Challenges </vt:lpstr>
      <vt:lpstr>Careers</vt:lpstr>
      <vt:lpstr>Conclusion</vt:lpstr>
      <vt:lpstr>Wix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Aker, Fontane</cp:lastModifiedBy>
  <cp:revision>48</cp:revision>
  <dcterms:created xsi:type="dcterms:W3CDTF">2018-12-20T22:43:36Z</dcterms:created>
  <dcterms:modified xsi:type="dcterms:W3CDTF">2025-06-26T02:29:40Z</dcterms:modified>
</cp:coreProperties>
</file>