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303" r:id="rId4"/>
    <p:sldId id="262" r:id="rId5"/>
    <p:sldId id="263" r:id="rId6"/>
    <p:sldId id="261" r:id="rId7"/>
    <p:sldId id="260" r:id="rId8"/>
    <p:sldId id="290" r:id="rId9"/>
    <p:sldId id="291" r:id="rId10"/>
    <p:sldId id="293" r:id="rId11"/>
    <p:sldId id="294" r:id="rId12"/>
    <p:sldId id="295" r:id="rId13"/>
    <p:sldId id="297" r:id="rId14"/>
    <p:sldId id="298" r:id="rId15"/>
    <p:sldId id="299" r:id="rId16"/>
    <p:sldId id="301" r:id="rId17"/>
    <p:sldId id="302" r:id="rId18"/>
    <p:sldId id="304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84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6B-EC2F-4242-BB01-3ADB2EA05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6E81A-1139-4F60-ADAD-CDBFA2DA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A7DA-A3ED-424E-96DB-EAC43B3A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0E7B-DE6B-4599-AB9A-D6E6D1C5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8F17-D1A4-4B40-8467-04543C7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F3F-7F8C-4B62-83A5-552DFB19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7699-2B3A-4817-9AC3-43FD9282F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3F1A9-6856-45E2-8C6C-5C78A873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07F9-D2C6-4EE6-AE90-327FC325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0549-8F58-4348-9920-652E9FED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1ECD2-AC72-4B39-B658-44039FF9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CE250-D2E2-4148-B0C4-5EEC101D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6582-DD76-46CC-A4B7-7889DF30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9BB8-5380-45F6-85BD-37209F96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002E-17D0-4016-AA60-4DBD5B8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0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E4D1-759E-4B80-9D6F-7700A8CD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D5114-CD19-406E-8705-96803BC3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F7AF-E616-4F57-A855-C02E4119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85F8-5B2C-49AB-ACE3-206BEDD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AD0B-2401-4303-B6E3-E10A440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8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4CDF-BB67-47FC-BF1B-DB02A674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7AE-432B-4C7F-AFD5-02DA1AB1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9AFA-4DCC-4AAB-A636-A768FCC6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A2CC-F2EE-4979-8BBC-A34D0009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4CF7A-3807-4981-82FE-9DFBEED4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DECA-5A1A-4973-9442-C4828544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80D-F0D5-4D0E-A595-37B132CF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3DE0-C588-424F-99AD-81C63CBF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9559-C376-4106-B5B8-DE2548E8B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5DA3-BFFC-4144-9DE2-F9BD5D554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C142-9FBA-441E-A2EE-8A26CD28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BFF5-7AB9-4517-84AF-11B4195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63660-8C4C-44F0-BB2E-A2E06C02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85D26-D27D-4780-B4D8-652336F5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B5D-6D01-46C3-90E2-6EF7C7DD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BEC61-F94D-46EA-93C3-3D29473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8D31F-B3A3-44A7-BE2E-54CED001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C639-D8CC-4126-AE01-D7ECE4FE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1337-DCED-48AE-9781-145604B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E84E-2E44-4497-B8AA-769AD7E9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588F-8746-4FE0-AB58-50B514C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3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E9AD-7C5B-43BF-BC81-663C3B7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248D-04F1-4ACE-8F99-0844D061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4B85-1772-4F38-A7E7-EB8B511E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4CC1-4267-4CC4-88D6-3A28AFF5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53FA-41D5-46A5-8FA6-3BB510DA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24AA-7B5D-4D45-A1D6-B2C17247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9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1104-3193-4DE3-9579-D9AA8F0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E60D-5591-47FB-8383-3CF2A6D2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3396-1B46-429A-A1C7-6319CC46E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B73A-2A95-4544-9F11-6D8DF3A1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299-81B8-4894-B8B7-C1A0EF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117A-21AA-4F59-A2B7-7BC19E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5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407" y="499241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+mn-lt"/>
              </a:rPr>
              <a:t>CEIS 114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Final Project Deliverables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813" y="3250324"/>
            <a:ext cx="10110952" cy="2992327"/>
          </a:xfrm>
        </p:spPr>
        <p:txBody>
          <a:bodyPr anchor="ctr">
            <a:norm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Name: Fontane Aker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Professor: </a:t>
            </a:r>
            <a:r>
              <a:rPr lang="en-US" sz="2400" b="0" i="0" u="none" strike="noStrike" dirty="0">
                <a:effectLst/>
                <a:latin typeface="LatoWeb"/>
              </a:rPr>
              <a:t>Shadeeb Hossain</a:t>
            </a:r>
            <a:endParaRPr lang="en-US" sz="3200" dirty="0"/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Session: March 2025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Date: April 21, 2025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34864D57-1379-A04B-00A3-C6C1EFA3C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8" t="21002" b="28593"/>
          <a:stretch/>
        </p:blipFill>
        <p:spPr>
          <a:xfrm>
            <a:off x="5167773" y="1300370"/>
            <a:ext cx="6318204" cy="40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9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Wokwi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</a:t>
            </a:r>
            <a:r>
              <a:rPr lang="en-US" sz="1600" dirty="0"/>
              <a:t>Wokwi Code Editor </a:t>
            </a:r>
            <a:r>
              <a:rPr lang="en-US" dirty="0">
                <a:ea typeface="Times New Roman" panose="02020603050405020304" pitchFamily="18" charset="0"/>
              </a:rPr>
              <a:t>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8" name="Picture 7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495F2802-526D-A7D0-0298-2F4240B03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t="19592" r="50486" b="4900"/>
          <a:stretch/>
        </p:blipFill>
        <p:spPr>
          <a:xfrm>
            <a:off x="5897217" y="777079"/>
            <a:ext cx="5322474" cy="530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7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 in Wokwi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67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62F49B-CD4C-62FC-F2B5-04FD42E7F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29621" r="1" b="5753"/>
          <a:stretch/>
        </p:blipFill>
        <p:spPr>
          <a:xfrm>
            <a:off x="5499442" y="830434"/>
            <a:ext cx="6145949" cy="51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6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9487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7624"/>
            <a:ext cx="3932237" cy="3281363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r>
              <a:rPr lang="en-US" dirty="0"/>
              <a:t>LCD Unit  with Message Display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computer screen shot of a computer program&#10;&#10;AI-generated content may be incorrect.">
            <a:extLst>
              <a:ext uri="{FF2B5EF4-FFF2-40B4-BE49-F238E27FC236}">
                <a16:creationId xmlns:a16="http://schemas.microsoft.com/office/drawing/2014/main" id="{1E2568AD-6BC6-1590-1F01-C771F0A3C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8" t="21134" b="16564"/>
          <a:stretch/>
        </p:blipFill>
        <p:spPr>
          <a:xfrm>
            <a:off x="5045508" y="748146"/>
            <a:ext cx="6703856" cy="536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Code Editor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</a:t>
            </a:r>
            <a:r>
              <a:rPr lang="en-US" sz="1600" dirty="0"/>
              <a:t>Code Editor </a:t>
            </a:r>
            <a:r>
              <a:rPr lang="en-US" dirty="0">
                <a:ea typeface="Times New Roman" panose="02020603050405020304" pitchFamily="18" charset="0"/>
              </a:rPr>
              <a:t>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FEECB0-A7DE-966A-4985-98FA40A06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7" r="49408" b="6958"/>
          <a:stretch/>
        </p:blipFill>
        <p:spPr>
          <a:xfrm>
            <a:off x="5263626" y="545930"/>
            <a:ext cx="6318774" cy="57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67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C1D3AD-3398-B831-5D32-13C779CB7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8" t="35374" b="9703"/>
          <a:stretch/>
        </p:blipFill>
        <p:spPr>
          <a:xfrm>
            <a:off x="4905861" y="1104715"/>
            <a:ext cx="6593040" cy="46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3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690563"/>
            <a:ext cx="3554412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Screenshot of circuit </a:t>
            </a:r>
            <a:r>
              <a:rPr lang="en-US" sz="3600" b="1" dirty="0">
                <a:solidFill>
                  <a:srgbClr val="FF0000"/>
                </a:solidFill>
              </a:rPr>
              <a:t>with working LEDs and LCD display </a:t>
            </a:r>
            <a:r>
              <a:rPr lang="en-US" sz="3600" dirty="0"/>
              <a:t>(Building/Operation)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488" y="2673350"/>
            <a:ext cx="3932237" cy="32813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r>
              <a:rPr lang="en-US" dirty="0"/>
              <a:t>One Blue LED – Emergency Light</a:t>
            </a:r>
          </a:p>
          <a:p>
            <a:pPr lvl="0"/>
            <a:r>
              <a:rPr lang="en-US" dirty="0"/>
              <a:t>Push Button</a:t>
            </a:r>
          </a:p>
          <a:p>
            <a:r>
              <a:rPr lang="en-US" dirty="0"/>
              <a:t>LCD Unit </a:t>
            </a:r>
          </a:p>
          <a:p>
            <a:r>
              <a:rPr lang="en-US" dirty="0"/>
              <a:t>Buzzer</a:t>
            </a:r>
          </a:p>
          <a:p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605FCA-FD9E-FCDB-41EF-5AE0DDB1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6" t="21957" b="5586"/>
          <a:stretch/>
        </p:blipFill>
        <p:spPr>
          <a:xfrm>
            <a:off x="5043053" y="400005"/>
            <a:ext cx="6331528" cy="60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5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Screenshot of </a:t>
            </a:r>
            <a:r>
              <a:rPr lang="en-US" b="1" dirty="0">
                <a:solidFill>
                  <a:srgbClr val="FF0000"/>
                </a:solidFill>
              </a:rPr>
              <a:t>code in Code Editor </a:t>
            </a:r>
            <a:r>
              <a:rPr lang="en-US" dirty="0"/>
              <a:t>(Testing)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Code Editor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2B2B48-AB14-B8B8-07D9-F63F5A520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7" r="51501" b="4900"/>
          <a:stretch/>
        </p:blipFill>
        <p:spPr>
          <a:xfrm>
            <a:off x="5407512" y="517603"/>
            <a:ext cx="5944700" cy="58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9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1648-541D-E7F4-44B2-3419CFF0B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783691" cy="1600200"/>
          </a:xfrm>
        </p:spPr>
        <p:txBody>
          <a:bodyPr/>
          <a:lstStyle/>
          <a:p>
            <a:pPr algn="ctr"/>
            <a:r>
              <a:rPr lang="en-US" b="1" dirty="0"/>
              <a:t>Challenges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4FE1C-AB03-FFF8-793C-D16470D51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 really didn’t run into any challenges until the last project 7.</a:t>
            </a:r>
          </a:p>
          <a:p>
            <a:r>
              <a:rPr lang="en-US" dirty="0"/>
              <a:t>Which I think was a user error it was more of a website error.</a:t>
            </a:r>
          </a:p>
        </p:txBody>
      </p:sp>
    </p:spTree>
    <p:extLst>
      <p:ext uri="{BB962C8B-B14F-4D97-AF65-F5344CB8AC3E}">
        <p14:creationId xmlns:p14="http://schemas.microsoft.com/office/powerpoint/2010/main" val="146360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253C-5C43-27EC-08BE-6929E59C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725679" cy="1600200"/>
          </a:xfrm>
        </p:spPr>
        <p:txBody>
          <a:bodyPr/>
          <a:lstStyle/>
          <a:p>
            <a:pPr algn="ctr"/>
            <a:r>
              <a:rPr lang="en-US" b="1" dirty="0"/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30BCD-208A-16D0-D5B4-99DFD6244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725679" cy="381158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conclusion it helped me bring back the skills I learned in the first introduction to IOT class where we wired the Audino board for the home security. </a:t>
            </a:r>
          </a:p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This time was more specific with the wiring.</a:t>
            </a:r>
          </a:p>
        </p:txBody>
      </p:sp>
    </p:spTree>
    <p:extLst>
      <p:ext uri="{BB962C8B-B14F-4D97-AF65-F5344CB8AC3E}">
        <p14:creationId xmlns:p14="http://schemas.microsoft.com/office/powerpoint/2010/main" val="365228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417" y="227376"/>
            <a:ext cx="7535916" cy="6351835"/>
          </a:xfrm>
          <a:solidFill>
            <a:schemeClr val="bg1">
              <a:lumMod val="95000"/>
            </a:schemeClr>
          </a:solidFill>
          <a:ln w="57150">
            <a:solidFill>
              <a:schemeClr val="accent6"/>
            </a:solidFill>
          </a:ln>
          <a:scene3d>
            <a:camera prst="obliqueTopLeft"/>
            <a:lightRig rig="threePt" dir="t"/>
          </a:scene3d>
        </p:spPr>
        <p:txBody>
          <a:bodyPr>
            <a:noAutofit/>
          </a:bodyPr>
          <a:lstStyle/>
          <a:p>
            <a:r>
              <a:rPr lang="en-US" sz="2399" b="1" dirty="0">
                <a:latin typeface="Arial Narrow" panose="020B0606020202030204" pitchFamily="34" charset="0"/>
              </a:rPr>
              <a:t>Title Slide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Introduction Slide</a:t>
            </a:r>
          </a:p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 Slides for every Module as shown below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Module 2 project: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Module 3 project :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Module 4 project :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Module 5 project :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Module 6 project :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Module 7 project :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Challenges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Career Skills</a:t>
            </a:r>
          </a:p>
          <a:p>
            <a:r>
              <a:rPr lang="en-US" sz="2399" b="1" dirty="0">
                <a:latin typeface="Arial Narrow" panose="020B0606020202030204" pitchFamily="34" charset="0"/>
              </a:rPr>
              <a:t>Conclusion</a:t>
            </a:r>
          </a:p>
          <a:p>
            <a:r>
              <a:rPr lang="en-US" sz="2399" b="1" dirty="0">
                <a:solidFill>
                  <a:srgbClr val="FF0000"/>
                </a:solidFill>
                <a:latin typeface="Arial Narrow" panose="020B0606020202030204" pitchFamily="34" charset="0"/>
              </a:rPr>
              <a:t>Final project’s </a:t>
            </a:r>
            <a:r>
              <a:rPr lang="en-US" sz="2399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Wix</a:t>
            </a:r>
            <a:r>
              <a:rPr lang="en-US" sz="2399" b="1" dirty="0">
                <a:solidFill>
                  <a:srgbClr val="FF0000"/>
                </a:solidFill>
                <a:latin typeface="Arial Narrow" panose="020B0606020202030204" pitchFamily="34" charset="0"/>
              </a:rPr>
              <a:t> link (or personal webpage)</a:t>
            </a:r>
            <a:endParaRPr lang="en-US" sz="2399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75077-534D-40E9-9EAD-AFEF874D428B}"/>
              </a:ext>
            </a:extLst>
          </p:cNvPr>
          <p:cNvSpPr txBox="1"/>
          <p:nvPr/>
        </p:nvSpPr>
        <p:spPr>
          <a:xfrm>
            <a:off x="8835791" y="2644170"/>
            <a:ext cx="220342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Insert Transition Slides here</a:t>
            </a:r>
            <a:endParaRPr lang="en-US" sz="3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587A8A-B1C4-4AE2-8FFB-1432EA608C20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988287" y="1834876"/>
            <a:ext cx="5847504" cy="159412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644926-9993-4AD1-8FA9-73D5AB820276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988285" y="2276312"/>
            <a:ext cx="5847506" cy="115268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287383-73BD-4D85-8278-CA531D42D582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988285" y="2778940"/>
            <a:ext cx="5847506" cy="65006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599CAE-D22B-4F68-B83B-8B4331C66F36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850215" y="3178138"/>
            <a:ext cx="5985576" cy="25086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E9C912-52E8-4246-A3DB-153D9D5DC4D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850215" y="3429000"/>
            <a:ext cx="5985576" cy="20878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4690" y="467303"/>
            <a:ext cx="4372303" cy="2048698"/>
          </a:xfr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Final Project Contents Due Saturday of Week 8</a:t>
            </a:r>
          </a:p>
        </p:txBody>
      </p:sp>
    </p:spTree>
    <p:extLst>
      <p:ext uri="{BB962C8B-B14F-4D97-AF65-F5344CB8AC3E}">
        <p14:creationId xmlns:p14="http://schemas.microsoft.com/office/powerpoint/2010/main" val="12598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27B93-512D-D951-9184-EC46191A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6677E-679C-3B98-D5A8-DE0290714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50357" cy="4351338"/>
          </a:xfrm>
        </p:spPr>
        <p:txBody>
          <a:bodyPr/>
          <a:lstStyle/>
          <a:p>
            <a:r>
              <a:rPr lang="en-US" sz="2400" b="0" i="0" u="none" strike="noStrike" dirty="0">
                <a:solidFill>
                  <a:srgbClr val="050505"/>
                </a:solidFill>
                <a:effectLst/>
                <a:latin typeface="Source Sans Pro" panose="020F0502020204030204" pitchFamily="34" charset="0"/>
              </a:rPr>
              <a:t>This course explores foundational electronic, digital, and system integration concepts common in modern computing devices. Digital devices are examined from the electronic component level to a fully integrated system.</a:t>
            </a:r>
          </a:p>
          <a:p>
            <a:r>
              <a:rPr lang="en-US" b="0" i="0" u="none" strike="noStrike" dirty="0">
                <a:solidFill>
                  <a:srgbClr val="050505"/>
                </a:solidFill>
                <a:effectLst/>
                <a:latin typeface="Source Sans Pro" panose="020F0502020204030204" pitchFamily="34" charset="0"/>
              </a:rPr>
              <a:t>In this session we built a </a:t>
            </a:r>
            <a:r>
              <a:rPr lang="en-US" sz="2400" kern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Multiple Traffic Light Controller with Cross Walk, Buzzer, and LCD Display with IOT Access</a:t>
            </a:r>
            <a:br>
              <a:rPr lang="en-US" b="1" kern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b="0" i="0" u="none" strike="noStrike" dirty="0">
                <a:solidFill>
                  <a:srgbClr val="05050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endParaRPr lang="en-US" dirty="0">
              <a:solidFill>
                <a:srgbClr val="037ABA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ESP32 (Screenshot)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Microcontroller mounted and powered 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4932293A-8A3C-C2C0-A633-F6626B804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14" y="571005"/>
            <a:ext cx="5706398" cy="57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9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ESP32 </a:t>
            </a:r>
            <a:r>
              <a:rPr lang="en-US" sz="3600" dirty="0" err="1"/>
              <a:t>WiFi</a:t>
            </a:r>
            <a:r>
              <a:rPr lang="en-US" sz="3600" dirty="0"/>
              <a:t> Scan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b="1" dirty="0"/>
              <a:t>Serial Monitor </a:t>
            </a:r>
            <a:r>
              <a:rPr lang="en-US" dirty="0"/>
              <a:t>showing the available networks </a:t>
            </a:r>
            <a:endParaRPr lang="en-US" b="1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9B968D-7674-B602-EB8B-063DC7E26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97" y="374072"/>
            <a:ext cx="6322890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6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pPr lvl="0"/>
            <a:r>
              <a:rPr lang="en-US" dirty="0"/>
              <a:t>Colored LEDs: Red, Yellow and Green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4A9257-755F-549C-C491-E9F25E21D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5" t="18115" r="393" b="28957"/>
          <a:stretch/>
        </p:blipFill>
        <p:spPr>
          <a:xfrm>
            <a:off x="4772025" y="1414462"/>
            <a:ext cx="7004051" cy="47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1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the Code Editor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the </a:t>
            </a:r>
            <a:r>
              <a:rPr lang="en-US" dirty="0" err="1">
                <a:ea typeface="Times New Roman" panose="02020603050405020304" pitchFamily="18" charset="0"/>
              </a:rPr>
              <a:t>Wokwi</a:t>
            </a:r>
            <a:r>
              <a:rPr lang="en-US" dirty="0">
                <a:ea typeface="Times New Roman" panose="02020603050405020304" pitchFamily="18" charset="0"/>
              </a:rPr>
              <a:t> Code Editor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8E794E-DDDA-AE48-51C2-F1EA3C22E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t="17045" r="49409" b="7447"/>
          <a:stretch/>
        </p:blipFill>
        <p:spPr>
          <a:xfrm>
            <a:off x="5465593" y="457200"/>
            <a:ext cx="5707231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7F59D108-FC85-0CC8-CF60-925FEECB0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97" y="1105589"/>
            <a:ext cx="6721929" cy="46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0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</a:t>
            </a:r>
            <a:r>
              <a:rPr lang="en-US" sz="3600" dirty="0" err="1"/>
              <a:t>Wokwi</a:t>
            </a:r>
            <a:r>
              <a:rPr lang="en-US" sz="36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</a:t>
            </a:r>
            <a:r>
              <a:rPr lang="en-US" dirty="0" err="1">
                <a:ea typeface="Times New Roman" panose="02020603050405020304" pitchFamily="18" charset="0"/>
              </a:rPr>
              <a:t>Wokwi</a:t>
            </a:r>
            <a:r>
              <a:rPr lang="en-US" dirty="0">
                <a:ea typeface="Times New Roman" panose="02020603050405020304" pitchFamily="18" charset="0"/>
              </a:rPr>
              <a:t> Code Editor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8" name="Picture 7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A655648A-581E-6BEF-D5FB-C89AB4522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0" y="743086"/>
            <a:ext cx="6563912" cy="53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503</Words>
  <Application>Microsoft Macintosh PowerPoint</Application>
  <PresentationFormat>Widescreen</PresentationFormat>
  <Paragraphs>81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LatoWeb</vt:lpstr>
      <vt:lpstr>Source Sans Pro</vt:lpstr>
      <vt:lpstr>Times New Roman</vt:lpstr>
      <vt:lpstr>Office Theme</vt:lpstr>
      <vt:lpstr>CEIS 114 Final Project Deliverables PowerPoint</vt:lpstr>
      <vt:lpstr>Final Project Contents Due Saturday of Week 8</vt:lpstr>
      <vt:lpstr>Introduction</vt:lpstr>
      <vt:lpstr>ESP32 (Screenshot)</vt:lpstr>
      <vt:lpstr>ESP32 WiFi Scan</vt:lpstr>
      <vt:lpstr>Picture of circuit with working LEDs</vt:lpstr>
      <vt:lpstr>Screenshot of code in the Code Editor</vt:lpstr>
      <vt:lpstr>Picture of circuit with working LEDs</vt:lpstr>
      <vt:lpstr>Screenshot of code in Wokwi </vt:lpstr>
      <vt:lpstr>Screenshot of circuit with working LEDs</vt:lpstr>
      <vt:lpstr>Screenshot of code in Wokwi</vt:lpstr>
      <vt:lpstr>Screenshot of Serial Monitor in Wokwi</vt:lpstr>
      <vt:lpstr>Picture of circuit with working LEDs and LCD display</vt:lpstr>
      <vt:lpstr>Screenshot of code in Code Editor</vt:lpstr>
      <vt:lpstr>Screenshot of Serial Monitor</vt:lpstr>
      <vt:lpstr>Screenshot of circuit with working LEDs and LCD display (Building/Operation)</vt:lpstr>
      <vt:lpstr>Screenshot of code in Code Editor (Testing)</vt:lpstr>
      <vt:lpstr>Challenges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Aker, Fontane</cp:lastModifiedBy>
  <cp:revision>45</cp:revision>
  <dcterms:created xsi:type="dcterms:W3CDTF">2018-12-20T22:43:36Z</dcterms:created>
  <dcterms:modified xsi:type="dcterms:W3CDTF">2025-04-21T19:31:06Z</dcterms:modified>
</cp:coreProperties>
</file>